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1464" y="208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DD344-632B-4B21-8636-12E4EF6FB071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B20335-731B-4928-A65A-F6BE798D7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5290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B20335-731B-4928-A65A-F6BE798D74D5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2543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53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1368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980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8518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6256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312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9070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797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202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7321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973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2E0F7-1830-4E7B-A30A-FF79952497DB}" type="datetimeFigureOut">
              <a:rPr lang="es-MX" smtClean="0"/>
              <a:t>23/08/2019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7FF14-B35E-4D50-A938-6C3672B7482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744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ul-Reyes59/practica1_fdp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4" r="4454" b="7292"/>
          <a:stretch/>
        </p:blipFill>
        <p:spPr bwMode="auto">
          <a:xfrm>
            <a:off x="116632" y="107504"/>
            <a:ext cx="6615780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7" r="4473" b="7367"/>
          <a:stretch/>
        </p:blipFill>
        <p:spPr bwMode="auto">
          <a:xfrm>
            <a:off x="127741" y="4283968"/>
            <a:ext cx="6587233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049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7" r="4556" b="7280"/>
          <a:stretch/>
        </p:blipFill>
        <p:spPr bwMode="auto">
          <a:xfrm>
            <a:off x="115783" y="179512"/>
            <a:ext cx="6614475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" r="4660" b="7319"/>
          <a:stretch/>
        </p:blipFill>
        <p:spPr bwMode="auto">
          <a:xfrm>
            <a:off x="115784" y="4603898"/>
            <a:ext cx="6614474" cy="400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130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1" r="7390" b="7421"/>
          <a:stretch/>
        </p:blipFill>
        <p:spPr bwMode="auto">
          <a:xfrm>
            <a:off x="116632" y="227910"/>
            <a:ext cx="6552728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1" r="5315" b="8437"/>
          <a:stretch/>
        </p:blipFill>
        <p:spPr bwMode="auto">
          <a:xfrm>
            <a:off x="116632" y="4716016"/>
            <a:ext cx="6552728" cy="37975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3283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7" r="4645" b="7518"/>
          <a:stretch/>
        </p:blipFill>
        <p:spPr bwMode="auto">
          <a:xfrm>
            <a:off x="116632" y="251520"/>
            <a:ext cx="6624735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0" r="5318" b="7350"/>
          <a:stretch/>
        </p:blipFill>
        <p:spPr bwMode="auto">
          <a:xfrm>
            <a:off x="116630" y="4816399"/>
            <a:ext cx="6624735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1619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" r="4563" b="7652"/>
          <a:stretch/>
        </p:blipFill>
        <p:spPr bwMode="auto">
          <a:xfrm>
            <a:off x="188640" y="323528"/>
            <a:ext cx="6480720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4" r="4239" b="7289"/>
          <a:stretch/>
        </p:blipFill>
        <p:spPr bwMode="auto">
          <a:xfrm>
            <a:off x="188640" y="4572000"/>
            <a:ext cx="6480720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6789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9" r="4094" b="7447"/>
          <a:stretch/>
        </p:blipFill>
        <p:spPr bwMode="auto">
          <a:xfrm>
            <a:off x="116632" y="323528"/>
            <a:ext cx="6552728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6" r="4858" b="7611"/>
          <a:stretch/>
        </p:blipFill>
        <p:spPr bwMode="auto">
          <a:xfrm>
            <a:off x="116632" y="4644008"/>
            <a:ext cx="655272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734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5" r="3955" b="7702"/>
          <a:stretch/>
        </p:blipFill>
        <p:spPr bwMode="auto">
          <a:xfrm>
            <a:off x="116631" y="323528"/>
            <a:ext cx="6576781" cy="403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8" r="7132" b="7171"/>
          <a:stretch/>
        </p:blipFill>
        <p:spPr bwMode="auto">
          <a:xfrm>
            <a:off x="116629" y="4716016"/>
            <a:ext cx="6570167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324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2" y="539552"/>
            <a:ext cx="6813375" cy="43583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404664" y="5652120"/>
            <a:ext cx="5904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hlinkClick r:id="rId3"/>
              </a:rPr>
              <a:t>https://github.com/Raul-Reyes59/practica1_fdp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129788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</Words>
  <Application>Microsoft Office PowerPoint</Application>
  <PresentationFormat>Presentación en pantalla (4:3)</PresentationFormat>
  <Paragraphs>2</Paragraphs>
  <Slides>8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Raul Reyes</dc:creator>
  <cp:lastModifiedBy>Raul Reyes</cp:lastModifiedBy>
  <cp:revision>4</cp:revision>
  <dcterms:created xsi:type="dcterms:W3CDTF">2019-08-23T05:36:30Z</dcterms:created>
  <dcterms:modified xsi:type="dcterms:W3CDTF">2019-08-23T06:16:48Z</dcterms:modified>
</cp:coreProperties>
</file>

<file path=docProps/thumbnail.jpeg>
</file>